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Metadata/LabelInfo.xml" ContentType="application/vnd.ms-office.classificationlabel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00" r:id="rId1"/>
  </p:sldMasterIdLst>
  <p:notesMasterIdLst>
    <p:notesMasterId r:id="rId9"/>
  </p:notesMasterIdLst>
  <p:sldIdLst>
    <p:sldId id="263" r:id="rId2"/>
    <p:sldId id="258" r:id="rId3"/>
    <p:sldId id="257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4736"/>
    <a:srgbClr val="0081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93"/>
    <p:restoredTop sz="94715"/>
  </p:normalViewPr>
  <p:slideViewPr>
    <p:cSldViewPr snapToGrid="0">
      <p:cViewPr varScale="1">
        <p:scale>
          <a:sx n="107" d="100"/>
          <a:sy n="107" d="100"/>
        </p:scale>
        <p:origin x="93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E039C-83F2-E147-9F2D-75C6A621E4DA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E0E784-2655-D944-8273-D13A0E562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883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purple square with black border&#10;&#10;Description automatically generated">
            <a:extLst>
              <a:ext uri="{FF2B5EF4-FFF2-40B4-BE49-F238E27FC236}">
                <a16:creationId xmlns:a16="http://schemas.microsoft.com/office/drawing/2014/main" id="{DCE9743D-0F8A-A8C5-F01F-88C2776A9E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122" y="0"/>
            <a:ext cx="1218253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79807" y="1122363"/>
            <a:ext cx="8414795" cy="2387600"/>
          </a:xfrm>
        </p:spPr>
        <p:txBody>
          <a:bodyPr anchor="b">
            <a:normAutofit/>
          </a:bodyPr>
          <a:lstStyle>
            <a:lvl1pPr algn="l">
              <a:defRPr sz="3600" b="1">
                <a:solidFill>
                  <a:schemeClr val="bg1"/>
                </a:solidFill>
                <a:latin typeface="Aptos" panose="020B0004020202020204" pitchFamily="34" charset="0"/>
              </a:defRPr>
            </a:lvl1pPr>
          </a:lstStyle>
          <a:p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Here goes type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PRESENTATION TITLE HERE, 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APTOS BOLD 36PTS, TITLE CASE, 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UP TO 4 LINES OF TEXT, WHITE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79807" y="3820074"/>
            <a:ext cx="8414795" cy="1437725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indent="0">
              <a:lnSpc>
                <a:spcPts val="2640"/>
              </a:lnSpc>
              <a:buNone/>
            </a:pPr>
            <a:r>
              <a:rPr lang="en-ZA" sz="2200" dirty="0">
                <a:solidFill>
                  <a:schemeClr val="bg1"/>
                </a:solidFill>
                <a:latin typeface="Aptos" panose="020B0004020202020204" pitchFamily="34" charset="0"/>
              </a:rPr>
              <a:t>Presentation sub-title goes here, Aptos Semibold 22Pts, up to 2 text lines</a:t>
            </a:r>
            <a:endParaRPr lang="en-ZA" sz="2200" dirty="0">
              <a:solidFill>
                <a:schemeClr val="bg1"/>
              </a:solidFill>
              <a:latin typeface="Aptos SemiBold" panose="020B0004020202020204" pitchFamily="34" charset="0"/>
            </a:endParaRPr>
          </a:p>
        </p:txBody>
      </p:sp>
      <p:sp>
        <p:nvSpPr>
          <p:cNvPr id="16" name="TextBox 7">
            <a:extLst>
              <a:ext uri="{FF2B5EF4-FFF2-40B4-BE49-F238E27FC236}">
                <a16:creationId xmlns:a16="http://schemas.microsoft.com/office/drawing/2014/main" id="{89BA12EF-8E2A-034F-BFE8-32BBCA3CE82D}"/>
              </a:ext>
            </a:extLst>
          </p:cNvPr>
          <p:cNvSpPr txBox="1">
            <a:spLocks/>
          </p:cNvSpPr>
          <p:nvPr userDrawn="1"/>
        </p:nvSpPr>
        <p:spPr>
          <a:xfrm>
            <a:off x="3379807" y="4950022"/>
            <a:ext cx="7540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ZA" sz="1400" b="1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Name and Surname</a:t>
            </a:r>
            <a:r>
              <a:rPr lang="en-ZA" sz="1400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, Title/position, Organisation and/or country     |     Date</a:t>
            </a:r>
          </a:p>
        </p:txBody>
      </p:sp>
    </p:spTree>
    <p:extLst>
      <p:ext uri="{BB962C8B-B14F-4D97-AF65-F5344CB8AC3E}">
        <p14:creationId xmlns:p14="http://schemas.microsoft.com/office/powerpoint/2010/main" val="12284554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urple background with a logo&#10;&#10;Description automatically generated">
            <a:extLst>
              <a:ext uri="{FF2B5EF4-FFF2-40B4-BE49-F238E27FC236}">
                <a16:creationId xmlns:a16="http://schemas.microsoft.com/office/drawing/2014/main" id="{B66B5263-BDC3-EA8B-69D5-D17C401BFDE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33" y="0"/>
            <a:ext cx="12182534" cy="6858000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F0561E9-78C9-B0E8-0BB6-8959551453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/>
          <a:p>
            <a:fld id="{9FB59C04-44A4-CF4D-BCCF-91B0EC4D587F}" type="datetime1">
              <a:rPr lang="en-ZA" smtClean="0"/>
              <a:t>2024/10/28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8CBB2B3-6DAA-DA0E-FB9D-463FB2291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A81CB03-5DF3-A72F-8465-3EB7E61EB5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79807" y="1122363"/>
            <a:ext cx="8414795" cy="2387600"/>
          </a:xfrm>
        </p:spPr>
        <p:txBody>
          <a:bodyPr anchor="b">
            <a:normAutofit/>
          </a:bodyPr>
          <a:lstStyle>
            <a:lvl1pPr algn="l">
              <a:defRPr sz="3600" b="1">
                <a:solidFill>
                  <a:schemeClr val="bg1"/>
                </a:solidFill>
                <a:latin typeface="Aptos" panose="020B0004020202020204" pitchFamily="34" charset="0"/>
              </a:defRPr>
            </a:lvl1pPr>
          </a:lstStyle>
          <a:p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DIVIDER PAGE: Here goes type FOR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DIVIDER PAGE, 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APTOS BOLD 36PTS, TITLE CASE, 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UP TO 4 LINES OF TEXT, WHITE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558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CE2D09A6-A55B-0DAA-053B-729F1D65EEE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045" y="0"/>
            <a:ext cx="12182534" cy="685800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4DBB844-8743-06EC-D73D-577CA58178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13579" y="1859077"/>
            <a:ext cx="9998060" cy="4426665"/>
          </a:xfrm>
        </p:spPr>
        <p:txBody>
          <a:bodyPr/>
          <a:lstStyle>
            <a:lvl1pPr>
              <a:defRPr sz="2400">
                <a:latin typeface="Aptos" panose="020B0004020202020204" pitchFamily="34" charset="0"/>
              </a:defRPr>
            </a:lvl1pPr>
            <a:lvl2pPr>
              <a:defRPr sz="2000">
                <a:latin typeface="Aptos" panose="020B0004020202020204" pitchFamily="34" charset="0"/>
              </a:defRPr>
            </a:lvl2pPr>
            <a:lvl3pPr>
              <a:defRPr sz="1800">
                <a:latin typeface="Aptos" panose="020B0004020202020204" pitchFamily="34" charset="0"/>
              </a:defRPr>
            </a:lvl3pPr>
            <a:lvl4pPr>
              <a:defRPr sz="1600">
                <a:latin typeface="Aptos" panose="020B0004020202020204" pitchFamily="34" charset="0"/>
              </a:defRPr>
            </a:lvl4pPr>
            <a:lvl5pPr>
              <a:defRPr sz="1600">
                <a:latin typeface="Aptos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83F209B-C873-99F7-9469-ED1AE72547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13578" y="670560"/>
            <a:ext cx="9998060" cy="1038416"/>
          </a:xfrm>
        </p:spPr>
        <p:txBody>
          <a:bodyPr>
            <a:normAutofit/>
          </a:bodyPr>
          <a:lstStyle>
            <a:lvl1pPr>
              <a:defRPr sz="3600" b="1" cap="all" baseline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CEDEF3-6B54-F652-3130-629C1A0D2E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2024/10/28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072CEB1-997B-8BF9-1C12-BEB52BD4E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3347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8A9FF94-6667-25BE-5310-6B1B088CA5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045" y="0"/>
            <a:ext cx="1218253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3388" y="365125"/>
            <a:ext cx="10084132" cy="1325563"/>
          </a:xfrm>
        </p:spPr>
        <p:txBody>
          <a:bodyPr>
            <a:normAutofit/>
          </a:bodyPr>
          <a:lstStyle>
            <a:lvl1pPr>
              <a:defRPr sz="36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3388" y="1825625"/>
            <a:ext cx="4992814" cy="4351338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  <a:lvl2pPr>
              <a:defRPr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09958" y="1825625"/>
            <a:ext cx="4992814" cy="4351338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  <a:lvl2pPr>
              <a:defRPr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C500275-201C-62A3-5929-FBAF042E81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2024/10/28</a:t>
            </a:fld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3B56C43-5C46-8D4A-26E4-343D9A6C5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154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CB1FFDF6-FCAB-6722-42D0-A13ADC606D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045" y="0"/>
            <a:ext cx="1218253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60075" y="365125"/>
            <a:ext cx="10011092" cy="1325563"/>
          </a:xfrm>
        </p:spPr>
        <p:txBody>
          <a:bodyPr>
            <a:normAutofit/>
          </a:bodyPr>
          <a:lstStyle>
            <a:lvl1pPr>
              <a:defRPr sz="36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994" y="1681163"/>
            <a:ext cx="4845527" cy="823912"/>
          </a:xfrm>
        </p:spPr>
        <p:txBody>
          <a:bodyPr anchor="b"/>
          <a:lstStyle>
            <a:lvl1pPr marL="0" indent="0">
              <a:buNone/>
              <a:defRPr sz="2400" b="1">
                <a:latin typeface="Aptos" panose="020B00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4994" y="2505075"/>
            <a:ext cx="4845527" cy="3684588"/>
          </a:xfrm>
        </p:spPr>
        <p:txBody>
          <a:bodyPr/>
          <a:lstStyle>
            <a:lvl1pPr>
              <a:defRPr sz="2400">
                <a:latin typeface="Aptos" panose="020B0004020202020204" pitchFamily="34" charset="0"/>
              </a:defRPr>
            </a:lvl1pPr>
            <a:lvl2pPr>
              <a:defRPr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025640" y="1681163"/>
            <a:ext cx="4845527" cy="823912"/>
          </a:xfrm>
        </p:spPr>
        <p:txBody>
          <a:bodyPr anchor="b"/>
          <a:lstStyle>
            <a:lvl1pPr marL="0" indent="0">
              <a:buNone/>
              <a:defRPr sz="2400" b="1">
                <a:latin typeface="Aptos" panose="020B00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025640" y="2505075"/>
            <a:ext cx="4845527" cy="3684588"/>
          </a:xfrm>
        </p:spPr>
        <p:txBody>
          <a:bodyPr/>
          <a:lstStyle>
            <a:lvl1pPr>
              <a:defRPr sz="2400">
                <a:latin typeface="Aptos" panose="020B0004020202020204" pitchFamily="34" charset="0"/>
              </a:defRPr>
            </a:lvl1pPr>
            <a:lvl2pPr>
              <a:defRPr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5A31ED04-9AAC-BF23-9DB5-5EFF15F56C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2024/10/28</a:t>
            </a:fld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D96F4A3-5D20-10EF-1B46-D30064228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416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189270A-6F7A-482B-E215-3E6CDBF287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0683" y="0"/>
            <a:ext cx="1217980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49120" y="365125"/>
            <a:ext cx="9945482" cy="1325563"/>
          </a:xfrm>
        </p:spPr>
        <p:txBody>
          <a:bodyPr>
            <a:normAutofit/>
          </a:bodyPr>
          <a:lstStyle>
            <a:lvl1pPr>
              <a:defRPr sz="36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271844D-4608-C5A6-CD18-B760A5122D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/>
          <a:p>
            <a:fld id="{9FB59C04-44A4-CF4D-BCCF-91B0EC4D587F}" type="datetime1">
              <a:rPr lang="en-ZA" smtClean="0"/>
              <a:t>2024/10/28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204A343-8504-6A12-4500-A9497FADC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34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77F4A00-819C-4D89-C002-DE1FD9D34E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0683" y="0"/>
            <a:ext cx="12179809" cy="6858000"/>
          </a:xfrm>
          <a:prstGeom prst="rect">
            <a:avLst/>
          </a:prstGeom>
        </p:spPr>
      </p:pic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FE25404-5A75-4B0B-DB1F-602491F2EB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/>
          <a:p>
            <a:fld id="{9FB59C04-44A4-CF4D-BCCF-91B0EC4D587F}" type="datetime1">
              <a:rPr lang="en-ZA" smtClean="0"/>
              <a:t>2024/10/28</a:t>
            </a:fld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912E8DD-D286-C08C-5767-ED7FCFB25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056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Aptos" panose="020B0004020202020204" pitchFamily="34" charset="0"/>
              </a:defRPr>
            </a:lvl1pPr>
            <a:lvl2pPr>
              <a:defRPr sz="2800">
                <a:latin typeface="Aptos" panose="020B0004020202020204" pitchFamily="34" charset="0"/>
              </a:defRPr>
            </a:lvl2pPr>
            <a:lvl3pPr>
              <a:defRPr sz="2400">
                <a:latin typeface="Aptos" panose="020B0004020202020204" pitchFamily="34" charset="0"/>
              </a:defRPr>
            </a:lvl3pPr>
            <a:lvl4pPr>
              <a:defRPr sz="2000">
                <a:latin typeface="Aptos" panose="020B0004020202020204" pitchFamily="34" charset="0"/>
              </a:defRPr>
            </a:lvl4pPr>
            <a:lvl5pPr>
              <a:defRPr sz="2000">
                <a:latin typeface="Aptos" panose="020B00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Aptos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AE5514FE-ADC5-16BD-089D-E561F33E14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2024/10/28</a:t>
            </a:fld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F2114ED-B101-6169-EDD3-72EF72F6A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23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>
                <a:latin typeface="Aptos" panose="020B00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Aptos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E67BDDB2-124F-83F5-7558-A0FE9158ED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2024/10/28</a:t>
            </a:fld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C42B60C-3FE0-F371-0081-8F52F55A6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472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4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1792E-29FB-8649-BB25-70B41D2B30B2}" type="datetime1">
              <a:rPr lang="en-ZA" smtClean="0"/>
              <a:t>2024/10/28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6FBCE-0EFB-9341-AF14-772DDDB8FE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937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3" r:id="rId2"/>
    <p:sldLayoutId id="2147483902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36575" indent="-268288" algn="l" defTabSz="914400" rtl="0" eaLnBrk="1" latinLnBrk="0" hangingPunct="1">
        <a:lnSpc>
          <a:spcPct val="90000"/>
        </a:lnSpc>
        <a:spcBef>
          <a:spcPts val="500"/>
        </a:spcBef>
        <a:buFont typeface="Symbol" panose="05050102010706020507" pitchFamily="18" charset="2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58864-450D-84D3-3902-2A8DF8AA32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892982-A9DF-6271-E57C-D4AE80717B1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Presentation sub-title goes here, Aptos Semibold 22pts, up to 2 text lines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id="{C2CBE894-2E53-4493-6148-08C4D1CDA035}"/>
              </a:ext>
            </a:extLst>
          </p:cNvPr>
          <p:cNvSpPr txBox="1">
            <a:spLocks/>
          </p:cNvSpPr>
          <p:nvPr/>
        </p:nvSpPr>
        <p:spPr>
          <a:xfrm>
            <a:off x="3379807" y="4950022"/>
            <a:ext cx="7540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ZA" sz="1400" b="1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Name and Surname</a:t>
            </a:r>
            <a:r>
              <a:rPr lang="en-ZA" sz="1400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, Title/position, Organisation and/or country     |     Date</a:t>
            </a:r>
          </a:p>
        </p:txBody>
      </p:sp>
    </p:spTree>
    <p:extLst>
      <p:ext uri="{BB962C8B-B14F-4D97-AF65-F5344CB8AC3E}">
        <p14:creationId xmlns:p14="http://schemas.microsoft.com/office/powerpoint/2010/main" val="375979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1BA52A-BA93-D3FF-BA0F-1345CA3A5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FBCE-0EFB-9341-AF14-772DDDB8FE9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87874D-B851-4C04-B624-432781164F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640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ACBAACF-3CBE-E71A-80AF-985D6FDF67B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EDB3A4-23C2-E7D3-36B6-E69580962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B3C5B8-CC8D-EF75-1363-E58E42EF5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FBCE-0EFB-9341-AF14-772DDDB8FE9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140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05971-AFB2-A7A2-A9DF-C971C89E2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377899-9D1F-BE1F-7138-B8CC839036F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02A023-FF20-CDD7-1ED3-BFA5B6E394D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8A3C98-0CAC-5E0E-917C-07B74678B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FBCE-0EFB-9341-AF14-772DDDB8FE9A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813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0E4E8-3C89-7B7D-4B9A-854582E5D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A7E410-BBD8-47BF-8D5C-4ED3A22961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74668A-4C2D-FB29-F23C-C1D75AD2B8C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216941-60ED-35DC-4C3D-23CA60F9D9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3CACB2-5D7E-9275-9425-6C8A3F9D673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F0006B-0967-6814-326D-DD70738FE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FBCE-0EFB-9341-AF14-772DDDB8FE9A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452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B6B5F-F743-481F-3D06-47D1B303A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6E2A74-DDF7-41EC-691D-E9165AB8E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FBCE-0EFB-9341-AF14-772DDDB8FE9A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09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3E2EA9-6659-3547-983B-478F23A86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FBCE-0EFB-9341-AF14-772DDDB8FE9A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638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20">
      <a:dk1>
        <a:srgbClr val="000000"/>
      </a:dk1>
      <a:lt1>
        <a:srgbClr val="FFFFFF"/>
      </a:lt1>
      <a:dk2>
        <a:srgbClr val="BFBFBF"/>
      </a:dk2>
      <a:lt2>
        <a:srgbClr val="D8D8D8"/>
      </a:lt2>
      <a:accent1>
        <a:srgbClr val="006536"/>
      </a:accent1>
      <a:accent2>
        <a:srgbClr val="FDB912"/>
      </a:accent2>
      <a:accent3>
        <a:srgbClr val="E11A2C"/>
      </a:accent3>
      <a:accent4>
        <a:srgbClr val="3A57A6"/>
      </a:accent4>
      <a:accent5>
        <a:srgbClr val="000000"/>
      </a:accent5>
      <a:accent6>
        <a:srgbClr val="A9A9A8"/>
      </a:accent6>
      <a:hlink>
        <a:srgbClr val="006AA0"/>
      </a:hlink>
      <a:folHlink>
        <a:srgbClr val="00000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6CC8CF7744B944B8E64E2A8F513F6AA" ma:contentTypeVersion="12" ma:contentTypeDescription="Create a new document." ma:contentTypeScope="" ma:versionID="38d53000949cc128b7c51a5b0d97affa">
  <xsd:schema xmlns:xsd="http://www.w3.org/2001/XMLSchema" xmlns:xs="http://www.w3.org/2001/XMLSchema" xmlns:p="http://schemas.microsoft.com/office/2006/metadata/properties" xmlns:ns2="454c0bc2-239c-4ff9-aefa-8468e93c3a1c" xmlns:ns3="28295a2b-89ef-4a4f-8db3-b407aa760562" targetNamespace="http://schemas.microsoft.com/office/2006/metadata/properties" ma:root="true" ma:fieldsID="5fb6f1acfce0230be09c09bdf3e8878c" ns2:_="" ns3:_="">
    <xsd:import namespace="454c0bc2-239c-4ff9-aefa-8468e93c3a1c"/>
    <xsd:import namespace="28295a2b-89ef-4a4f-8db3-b407aa76056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4c0bc2-239c-4ff9-aefa-8468e93c3a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7926958f-279b-4216-9c18-088c7a0f94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295a2b-89ef-4a4f-8db3-b407aa760562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fbea61e2-4b5a-4d3f-a026-556ef0f31177}" ma:internalName="TaxCatchAll" ma:showField="CatchAllData" ma:web="28295a2b-89ef-4a4f-8db3-b407aa76056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54c0bc2-239c-4ff9-aefa-8468e93c3a1c">
      <Terms xmlns="http://schemas.microsoft.com/office/infopath/2007/PartnerControls"/>
    </lcf76f155ced4ddcb4097134ff3c332f>
    <TaxCatchAll xmlns="28295a2b-89ef-4a4f-8db3-b407aa760562" xsi:nil="true"/>
  </documentManagement>
</p:properties>
</file>

<file path=customXml/itemProps1.xml><?xml version="1.0" encoding="utf-8"?>
<ds:datastoreItem xmlns:ds="http://schemas.openxmlformats.org/officeDocument/2006/customXml" ds:itemID="{A01C5FC3-AC94-4E95-870D-C9EFBAF7CC3A}"/>
</file>

<file path=customXml/itemProps2.xml><?xml version="1.0" encoding="utf-8"?>
<ds:datastoreItem xmlns:ds="http://schemas.openxmlformats.org/officeDocument/2006/customXml" ds:itemID="{1C35932D-89EC-4620-9EAC-B8AB8D9A0ECC}"/>
</file>

<file path=customXml/itemProps3.xml><?xml version="1.0" encoding="utf-8"?>
<ds:datastoreItem xmlns:ds="http://schemas.openxmlformats.org/officeDocument/2006/customXml" ds:itemID="{2A302C06-76D8-41A2-B0B1-9F411FECCAF5}"/>
</file>

<file path=docMetadata/LabelInfo.xml><?xml version="1.0" encoding="utf-8"?>
<clbl:labelList xmlns:clbl="http://schemas.microsoft.com/office/2020/mipLabelMetadata">
  <clbl:label id="{70c52299-74de-4dfd-b117-c9c408edfa50}" enabled="1" method="Standard" siteId="{853cbaab-a620-4178-8933-88d76414184a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</TotalTime>
  <Words>35</Words>
  <Application>Microsoft Office PowerPoint</Application>
  <PresentationFormat>Widescreen</PresentationFormat>
  <Paragraphs>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Aptos</vt:lpstr>
      <vt:lpstr>Aptos SemiBold</vt:lpstr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Greeff, M Ms : Dir Content Development, DIRCO</cp:lastModifiedBy>
  <cp:revision>17</cp:revision>
  <dcterms:created xsi:type="dcterms:W3CDTF">2017-06-12T08:43:34Z</dcterms:created>
  <dcterms:modified xsi:type="dcterms:W3CDTF">2024-10-28T14:25:36Z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0x010100C6CC8CF7744B944B8E64E2A8F513F6AA</vt:lpwstr>
  </property>
</Properties>
</file>