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4"/>
  </p:sldMasterIdLst>
  <p:notesMasterIdLst>
    <p:notesMasterId r:id="rId11"/>
  </p:notesMasterIdLst>
  <p:sldIdLst>
    <p:sldId id="263" r:id="rId5"/>
    <p:sldId id="258" r:id="rId6"/>
    <p:sldId id="257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D6796B-CA7B-8292-986C-2B014C233437}" v="1" dt="2024-11-04T16:12:39.2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een Marais" userId="S::daleen.marais@treasury.gov.za::068165e9-d2c5-40b8-bb62-e525a647a3f9" providerId="AD" clId="Web-{7ED6796B-CA7B-8292-986C-2B014C233437}"/>
    <pc:docChg chg="modSld">
      <pc:chgData name="Daleen Marais" userId="S::daleen.marais@treasury.gov.za::068165e9-d2c5-40b8-bb62-e525a647a3f9" providerId="AD" clId="Web-{7ED6796B-CA7B-8292-986C-2B014C233437}" dt="2024-11-04T16:12:39.263" v="0"/>
      <pc:docMkLst>
        <pc:docMk/>
      </pc:docMkLst>
      <pc:sldChg chg="delSp">
        <pc:chgData name="Daleen Marais" userId="S::daleen.marais@treasury.gov.za::068165e9-d2c5-40b8-bb62-e525a647a3f9" providerId="AD" clId="Web-{7ED6796B-CA7B-8292-986C-2B014C233437}" dt="2024-11-04T16:12:39.263" v="0"/>
        <pc:sldMkLst>
          <pc:docMk/>
          <pc:sldMk cId="375979230" sldId="263"/>
        </pc:sldMkLst>
        <pc:spChg chg="del">
          <ac:chgData name="Daleen Marais" userId="S::daleen.marais@treasury.gov.za::068165e9-d2c5-40b8-bb62-e525a647a3f9" providerId="AD" clId="Web-{7ED6796B-CA7B-8292-986C-2B014C233437}" dt="2024-11-04T16:12:39.263" v="0"/>
          <ac:spMkLst>
            <pc:docMk/>
            <pc:sldMk cId="375979230" sldId="263"/>
            <ac:spMk id="5" creationId="{C2CBE894-2E53-4493-6148-08C4D1CDA03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09F9B46-DF2D-97A6-20E6-ECDB005350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79807" y="3820074"/>
            <a:ext cx="8414795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2024/11/04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4188" y="6356350"/>
            <a:ext cx="6268679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b="1">
                <a:latin typeface="Aptos" panose="020B0004020202020204" pitchFamily="34" charset="0"/>
              </a:rPr>
              <a:t>#G20South Africa    I    www.g20.org.za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89BA12EF-8E2A-034F-BFE8-32BBCA3CE82D}"/>
              </a:ext>
            </a:extLst>
          </p:cNvPr>
          <p:cNvSpPr txBox="1">
            <a:spLocks/>
          </p:cNvSpPr>
          <p:nvPr userDrawn="1"/>
        </p:nvSpPr>
        <p:spPr>
          <a:xfrm>
            <a:off x="3379807" y="4950022"/>
            <a:ext cx="7540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400" b="1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Name and Surname</a:t>
            </a:r>
            <a:r>
              <a:rPr lang="en-ZA" sz="140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Title/position, Organisation and/or country     |     Date</a:t>
            </a:r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1E7A6A-017B-A94E-98C4-2561F983D9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2024/11/04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DA8B998-4159-04BC-BC5A-F41029FDB9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56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579" y="1859077"/>
            <a:ext cx="9998060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3578" y="670560"/>
            <a:ext cx="9998060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2024/11/04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4820691-ECAB-726F-5E1D-FA6756AC97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56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3388" y="365125"/>
            <a:ext cx="1008413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338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2024/11/04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064C4A5-127C-B639-B9A6-5DA4175DE1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60075" y="365125"/>
            <a:ext cx="1001109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994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4994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2024/11/04</a:t>
            </a:fld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C36684-B3EE-782B-8294-17051C09AD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7" y="0"/>
            <a:ext cx="1218590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9120" y="365125"/>
            <a:ext cx="994548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2024/11/04</a:t>
            </a:fld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2024/11/04</a:t>
            </a:fld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2024/11/04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2024/11/04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2024/11/04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58864-450D-84D3-3902-2A8DF8AA32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92982-A9DF-6271-E57C-D4AE80717B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Presentation sub-title goes here, Aptos Semibold 22pts, up to 2 text lines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BA52A-BA93-D3FF-BA0F-1345CA3A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87874D-B851-4C04-B624-432781164F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4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CBAACF-3CBE-E71A-80AF-985D6FDF67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DB3A4-23C2-E7D3-36B6-E69580962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3C5B8-CC8D-EF75-1363-E58E42EF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40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5971-AFB2-A7A2-A9DF-C971C89E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77899-9D1F-BE1F-7138-B8CC839036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2A023-FF20-CDD7-1ED3-BFA5B6E394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A3C98-0CAC-5E0E-917C-07B74678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1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0E4E8-3C89-7B7D-4B9A-854582E5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7E410-BBD8-47BF-8D5C-4ED3A2296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74668A-4C2D-FB29-F23C-C1D75AD2B8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16941-60ED-35DC-4C3D-23CA60F9D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CACB2-5D7E-9275-9425-6C8A3F9D67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0006B-0967-6814-326D-DD70738F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5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B6B5F-F743-481F-3D06-47D1B303A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6E2A74-DDF7-41EC-691D-E9165AB8E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6536"/>
      </a:accent1>
      <a:accent2>
        <a:srgbClr val="FDB912"/>
      </a:accent2>
      <a:accent3>
        <a:srgbClr val="E11A2C"/>
      </a:accent3>
      <a:accent4>
        <a:srgbClr val="3A57A6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CC8CF7744B944B8E64E2A8F513F6AA" ma:contentTypeVersion="12" ma:contentTypeDescription="Create a new document." ma:contentTypeScope="" ma:versionID="38d53000949cc128b7c51a5b0d97affa">
  <xsd:schema xmlns:xsd="http://www.w3.org/2001/XMLSchema" xmlns:xs="http://www.w3.org/2001/XMLSchema" xmlns:p="http://schemas.microsoft.com/office/2006/metadata/properties" xmlns:ns2="454c0bc2-239c-4ff9-aefa-8468e93c3a1c" xmlns:ns3="28295a2b-89ef-4a4f-8db3-b407aa760562" targetNamespace="http://schemas.microsoft.com/office/2006/metadata/properties" ma:root="true" ma:fieldsID="5fb6f1acfce0230be09c09bdf3e8878c" ns2:_="" ns3:_="">
    <xsd:import namespace="454c0bc2-239c-4ff9-aefa-8468e93c3a1c"/>
    <xsd:import namespace="28295a2b-89ef-4a4f-8db3-b407aa7605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c0bc2-239c-4ff9-aefa-8468e93c3a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7926958f-279b-4216-9c18-088c7a0f94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295a2b-89ef-4a4f-8db3-b407aa76056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fbea61e2-4b5a-4d3f-a026-556ef0f31177}" ma:internalName="TaxCatchAll" ma:showField="CatchAllData" ma:web="28295a2b-89ef-4a4f-8db3-b407aa7605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4c0bc2-239c-4ff9-aefa-8468e93c3a1c">
      <Terms xmlns="http://schemas.microsoft.com/office/infopath/2007/PartnerControls"/>
    </lcf76f155ced4ddcb4097134ff3c332f>
    <TaxCatchAll xmlns="28295a2b-89ef-4a4f-8db3-b407aa760562" xsi:nil="true"/>
  </documentManagement>
</p:properties>
</file>

<file path=customXml/itemProps1.xml><?xml version="1.0" encoding="utf-8"?>
<ds:datastoreItem xmlns:ds="http://schemas.openxmlformats.org/officeDocument/2006/customXml" ds:itemID="{7842844C-8063-47D4-8FCE-98FC8E7A8684}"/>
</file>

<file path=customXml/itemProps2.xml><?xml version="1.0" encoding="utf-8"?>
<ds:datastoreItem xmlns:ds="http://schemas.openxmlformats.org/officeDocument/2006/customXml" ds:itemID="{10DC83E3-FE00-4FA5-B3B6-22DCB4AD92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A8078B-3A9D-4703-92CD-FED022FBEC90}">
  <ds:schemaRefs>
    <ds:schemaRef ds:uri="28295a2b-89ef-4a4f-8db3-b407aa760562"/>
    <ds:schemaRef ds:uri="454c0bc2-239c-4ff9-aefa-8468e93c3a1c"/>
    <ds:schemaRef ds:uri="http://schemas.microsoft.com/office/2006/metadata/properties"/>
    <ds:schemaRef ds:uri="http://schemas.microsoft.com/office/infopath/2007/PartnerControls"/>
  </ds:schemaRefs>
</ds:datastoreItem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1</cp:revision>
  <dcterms:created xsi:type="dcterms:W3CDTF">2017-06-12T08:43:34Z</dcterms:created>
  <dcterms:modified xsi:type="dcterms:W3CDTF">2024-11-04T16:13:01Z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0x010100C6CC8CF7744B944B8E64E2A8F513F6AA</vt:lpwstr>
  </property>
  <property fmtid="{D5CDD505-2E9C-101B-9397-08002B2CF9AE}" pid="3" name="MediaServiceImageTags">
    <vt:lpwstr/>
  </property>
</Properties>
</file>