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Metadata/LabelInfo.xml" ContentType="application/vnd.ms-office.classificationlabel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9"/>
  </p:notesMasterIdLst>
  <p:sldIdLst>
    <p:sldId id="263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3"/>
    <p:restoredTop sz="94715"/>
  </p:normalViewPr>
  <p:slideViewPr>
    <p:cSldViewPr snapToGrid="0">
      <p:cViewPr>
        <p:scale>
          <a:sx n="72" d="100"/>
          <a:sy n="72" d="100"/>
        </p:scale>
        <p:origin x="225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black square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DC04A414-F0AC-E65E-D339-6633EE64D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79807" y="3820074"/>
            <a:ext cx="8414795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89BA12EF-8E2A-034F-BFE8-32BBCA3CE82D}"/>
              </a:ext>
            </a:extLst>
          </p:cNvPr>
          <p:cNvSpPr txBox="1">
            <a:spLocks/>
          </p:cNvSpPr>
          <p:nvPr userDrawn="1"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logo of a plant&#10;&#10;Description automatically generated">
            <a:extLst>
              <a:ext uri="{FF2B5EF4-FFF2-40B4-BE49-F238E27FC236}">
                <a16:creationId xmlns:a16="http://schemas.microsoft.com/office/drawing/2014/main" id="{70012CB1-7E05-4859-81AB-562AAE7990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BAE11C-E539-5E1C-BB7E-5854D49425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579" y="1859077"/>
            <a:ext cx="9998060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3578" y="670560"/>
            <a:ext cx="9998060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F29C55-AA7B-37E1-4093-39B4B61807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3388" y="365125"/>
            <a:ext cx="1008413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338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D803962-28D4-3787-FDFD-8921B5903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60075" y="365125"/>
            <a:ext cx="1001109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994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4994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4499C08-CD3F-76F3-ED01-2E29DC15E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9120" y="365125"/>
            <a:ext cx="994548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FC21C4F-34FF-3D48-862C-EB07F1D34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2024/10/28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864-450D-84D3-3902-2A8DF8AA32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92982-A9DF-6271-E57C-D4AE80717B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sub-title goes here, Aptos Semibold 22pts, up to 2 text lines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2CBE894-2E53-4493-6148-08C4D1CDA035}"/>
              </a:ext>
            </a:extLst>
          </p:cNvPr>
          <p:cNvSpPr txBox="1">
            <a:spLocks/>
          </p:cNvSpPr>
          <p:nvPr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BA52A-BA93-D3FF-BA0F-1345CA3A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87874D-B851-4C04-B624-432781164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BAACF-3CBE-E71A-80AF-985D6FDF67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DB3A4-23C2-E7D3-36B6-E6958096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3C5B8-CC8D-EF75-1363-E58E42EF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4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5971-AFB2-A7A2-A9DF-C971C89E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77899-9D1F-BE1F-7138-B8CC839036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2A023-FF20-CDD7-1ED3-BFA5B6E394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A3C98-0CAC-5E0E-917C-07B74678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81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0E4E8-3C89-7B7D-4B9A-854582E5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7E410-BBD8-47BF-8D5C-4ED3A2296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4668A-4C2D-FB29-F23C-C1D75AD2B8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16941-60ED-35DC-4C3D-23CA60F9D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CACB2-5D7E-9275-9425-6C8A3F9D67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0006B-0967-6814-326D-DD70738F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5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6B5F-F743-481F-3D06-47D1B303A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6E2A74-DDF7-41EC-691D-E9165AB8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E2EA9-6659-3547-983B-478F23A86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6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6536"/>
      </a:accent1>
      <a:accent2>
        <a:srgbClr val="FDB912"/>
      </a:accent2>
      <a:accent3>
        <a:srgbClr val="E11A2C"/>
      </a:accent3>
      <a:accent4>
        <a:srgbClr val="3A57A6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CC8CF7744B944B8E64E2A8F513F6AA" ma:contentTypeVersion="12" ma:contentTypeDescription="Create a new document." ma:contentTypeScope="" ma:versionID="38d53000949cc128b7c51a5b0d97affa">
  <xsd:schema xmlns:xsd="http://www.w3.org/2001/XMLSchema" xmlns:xs="http://www.w3.org/2001/XMLSchema" xmlns:p="http://schemas.microsoft.com/office/2006/metadata/properties" xmlns:ns2="454c0bc2-239c-4ff9-aefa-8468e93c3a1c" xmlns:ns3="28295a2b-89ef-4a4f-8db3-b407aa760562" targetNamespace="http://schemas.microsoft.com/office/2006/metadata/properties" ma:root="true" ma:fieldsID="5fb6f1acfce0230be09c09bdf3e8878c" ns2:_="" ns3:_="">
    <xsd:import namespace="454c0bc2-239c-4ff9-aefa-8468e93c3a1c"/>
    <xsd:import namespace="28295a2b-89ef-4a4f-8db3-b407aa7605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c0bc2-239c-4ff9-aefa-8468e93c3a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7926958f-279b-4216-9c18-088c7a0f94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295a2b-89ef-4a4f-8db3-b407aa76056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bea61e2-4b5a-4d3f-a026-556ef0f31177}" ma:internalName="TaxCatchAll" ma:showField="CatchAllData" ma:web="28295a2b-89ef-4a4f-8db3-b407aa7605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4c0bc2-239c-4ff9-aefa-8468e93c3a1c">
      <Terms xmlns="http://schemas.microsoft.com/office/infopath/2007/PartnerControls"/>
    </lcf76f155ced4ddcb4097134ff3c332f>
    <TaxCatchAll xmlns="28295a2b-89ef-4a4f-8db3-b407aa760562" xsi:nil="true"/>
  </documentManagement>
</p:properties>
</file>

<file path=customXml/itemProps1.xml><?xml version="1.0" encoding="utf-8"?>
<ds:datastoreItem xmlns:ds="http://schemas.openxmlformats.org/officeDocument/2006/customXml" ds:itemID="{A75059DB-0932-4F09-8411-C4310BE1E1A2}"/>
</file>

<file path=customXml/itemProps2.xml><?xml version="1.0" encoding="utf-8"?>
<ds:datastoreItem xmlns:ds="http://schemas.openxmlformats.org/officeDocument/2006/customXml" ds:itemID="{EE68AB5D-9293-4F6B-BC8A-20CE4EDFF222}"/>
</file>

<file path=customXml/itemProps3.xml><?xml version="1.0" encoding="utf-8"?>
<ds:datastoreItem xmlns:ds="http://schemas.openxmlformats.org/officeDocument/2006/customXml" ds:itemID="{DCEE1E7E-E1EC-4ED7-ABDC-99E3D9377072}"/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35</Words>
  <Application>Microsoft Office PowerPoint</Application>
  <PresentationFormat>Widescreen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18</cp:revision>
  <dcterms:created xsi:type="dcterms:W3CDTF">2017-06-12T08:43:34Z</dcterms:created>
  <dcterms:modified xsi:type="dcterms:W3CDTF">2024-10-28T14:24:18Z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0x010100C6CC8CF7744B944B8E64E2A8F513F6AA</vt:lpwstr>
  </property>
</Properties>
</file>