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0" r:id="rId1"/>
  </p:sldMasterIdLst>
  <p:notesMasterIdLst>
    <p:notesMasterId r:id="rId8"/>
  </p:notesMasterIdLst>
  <p:sldIdLst>
    <p:sldId id="263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736"/>
    <a:srgbClr val="00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93"/>
    <p:restoredTop sz="94715"/>
  </p:normalViewPr>
  <p:slideViewPr>
    <p:cSldViewPr snapToGrid="0">
      <p:cViewPr varScale="1">
        <p:scale>
          <a:sx n="107" d="100"/>
          <a:sy n="107" d="100"/>
        </p:scale>
        <p:origin x="9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E039C-83F2-E147-9F2D-75C6A621E4DA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0E784-2655-D944-8273-D13A0E562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8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79807" y="1122363"/>
            <a:ext cx="8414795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Here goes type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PRESENTATION TITLE HERE,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79807" y="3820074"/>
            <a:ext cx="8414795" cy="143772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lnSpc>
                <a:spcPts val="2640"/>
              </a:lnSpc>
              <a:buNone/>
            </a:pPr>
            <a:r>
              <a:rPr lang="en-ZA" sz="2200" dirty="0">
                <a:solidFill>
                  <a:schemeClr val="bg1"/>
                </a:solidFill>
                <a:latin typeface="Aptos" panose="020B0004020202020204" pitchFamily="34" charset="0"/>
              </a:rPr>
              <a:t>Presentation sub-title goes here, Aptos Semibold 22Pts, up to 2 text lines</a:t>
            </a:r>
            <a:endParaRPr lang="en-ZA" sz="2200" dirty="0">
              <a:solidFill>
                <a:schemeClr val="bg1"/>
              </a:solidFill>
              <a:latin typeface="Aptos SemiBold" panose="020B00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4188" y="6356350"/>
            <a:ext cx="6268679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dirty="0">
                <a:latin typeface="Aptos" panose="020B0004020202020204" pitchFamily="34" charset="0"/>
              </a:rPr>
              <a:t>#G20South Africa    I    www.g20.org.za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A blue square with black text&#10;&#10;Description automatically generated">
            <a:extLst>
              <a:ext uri="{FF2B5EF4-FFF2-40B4-BE49-F238E27FC236}">
                <a16:creationId xmlns:a16="http://schemas.microsoft.com/office/drawing/2014/main" id="{4F331415-1713-CE0D-7C58-926042F630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3" y="0"/>
            <a:ext cx="121825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55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a black logo&#10;&#10;Description automatically generated">
            <a:extLst>
              <a:ext uri="{FF2B5EF4-FFF2-40B4-BE49-F238E27FC236}">
                <a16:creationId xmlns:a16="http://schemas.microsoft.com/office/drawing/2014/main" id="{E25E0CC1-6C9A-067C-DE0D-1490CF10F8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3" y="0"/>
            <a:ext cx="12182534" cy="685800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0561E9-78C9-B0E8-0BB6-89595514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CBB2B3-6DAA-DA0E-FB9D-463FB229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81CB03-5DF3-A72F-8465-3EB7E61EB5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79807" y="1122363"/>
            <a:ext cx="8414795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PAGE: Here goes type FOR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55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BAD1E74-8117-C7D0-3063-D7C7AD4C28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56" y="0"/>
            <a:ext cx="12182534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DBB844-8743-06EC-D73D-577CA5817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13579" y="1859077"/>
            <a:ext cx="9998060" cy="4426665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 sz="2000">
                <a:latin typeface="Aptos" panose="020B0004020202020204" pitchFamily="34" charset="0"/>
              </a:defRPr>
            </a:lvl2pPr>
            <a:lvl3pPr>
              <a:defRPr sz="1800">
                <a:latin typeface="Aptos" panose="020B0004020202020204" pitchFamily="34" charset="0"/>
              </a:defRPr>
            </a:lvl3pPr>
            <a:lvl4pPr>
              <a:defRPr sz="1600">
                <a:latin typeface="Aptos" panose="020B0004020202020204" pitchFamily="34" charset="0"/>
              </a:defRPr>
            </a:lvl4pPr>
            <a:lvl5pPr>
              <a:defRPr sz="1600"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3F209B-C873-99F7-9469-ED1AE7254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3578" y="670560"/>
            <a:ext cx="9998060" cy="103841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CEDEF3-6B54-F652-3130-629C1A0D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72CEB1-997B-8BF9-1C12-BEB52BD4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34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BBBDF91-CDA6-D63A-6A4A-0651712E2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045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3388" y="365125"/>
            <a:ext cx="1008413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338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995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500275-201C-62A3-5929-FBAF042E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3B56C43-5C46-8D4A-26E4-343D9A6C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5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1E1278D-01AA-A29E-9A0B-54255C43D9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56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60075" y="365125"/>
            <a:ext cx="1001109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994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4994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5640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5640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A31ED04-9AAC-BF23-9DB5-5EFF15F5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96F4A3-5D20-10EF-1B46-D30064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1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51003D2-FBC6-B349-19F4-7781A74B67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56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49120" y="365125"/>
            <a:ext cx="994548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71844D-4608-C5A6-CD18-B760A512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204A343-8504-6A12-4500-A9497FAD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34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E25404-5A75-4B0B-DB1F-602491F2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12E8DD-D286-C08C-5767-ED7FCFB25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5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ptos" panose="020B0004020202020204" pitchFamily="34" charset="0"/>
              </a:defRPr>
            </a:lvl1pPr>
            <a:lvl2pPr>
              <a:defRPr sz="2800">
                <a:latin typeface="Aptos" panose="020B0004020202020204" pitchFamily="34" charset="0"/>
              </a:defRPr>
            </a:lvl2pPr>
            <a:lvl3pPr>
              <a:defRPr sz="2400">
                <a:latin typeface="Aptos" panose="020B0004020202020204" pitchFamily="34" charset="0"/>
              </a:defRPr>
            </a:lvl3pPr>
            <a:lvl4pPr>
              <a:defRPr sz="2000">
                <a:latin typeface="Aptos" panose="020B0004020202020204" pitchFamily="34" charset="0"/>
              </a:defRPr>
            </a:lvl4pPr>
            <a:lvl5pPr>
              <a:defRPr sz="2000">
                <a:latin typeface="Aptos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E5514FE-ADC5-16BD-089D-E561F33E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2114ED-B101-6169-EDD3-72EF72F6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7BDDB2-124F-83F5-7558-A0FE9158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42B60C-3FE0-F371-0081-8F52F55A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7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792E-29FB-8649-BB25-70B41D2B30B2}" type="datetime1">
              <a:rPr lang="en-ZA" smtClean="0"/>
              <a:t>2024/10/28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6FBCE-0EFB-9341-AF14-772DDDB8F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3" r:id="rId2"/>
    <p:sldLayoutId id="2147483902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58864-450D-84D3-3902-2A8DF8AA32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892982-A9DF-6271-E57C-D4AE80717B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sub-title goes here, Aptos Semibold 22pts, up to 2 text lines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C2CBE894-2E53-4493-6148-08C4D1CDA035}"/>
              </a:ext>
            </a:extLst>
          </p:cNvPr>
          <p:cNvSpPr txBox="1">
            <a:spLocks/>
          </p:cNvSpPr>
          <p:nvPr/>
        </p:nvSpPr>
        <p:spPr>
          <a:xfrm>
            <a:off x="3379807" y="4950022"/>
            <a:ext cx="7540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4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Name and Surname</a:t>
            </a:r>
            <a:r>
              <a:rPr lang="en-ZA" sz="140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Title/position, Organisation and/or country     |     Date</a:t>
            </a:r>
          </a:p>
        </p:txBody>
      </p:sp>
    </p:spTree>
    <p:extLst>
      <p:ext uri="{BB962C8B-B14F-4D97-AF65-F5344CB8AC3E}">
        <p14:creationId xmlns:p14="http://schemas.microsoft.com/office/powerpoint/2010/main" val="37597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1BA52A-BA93-D3FF-BA0F-1345CA3A5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87874D-B851-4C04-B624-432781164F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64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CBAACF-3CBE-E71A-80AF-985D6FDF67B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EDB3A4-23C2-E7D3-36B6-E69580962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3C5B8-CC8D-EF75-1363-E58E42EF5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40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05971-AFB2-A7A2-A9DF-C971C89E2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77899-9D1F-BE1F-7138-B8CC839036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2A023-FF20-CDD7-1ED3-BFA5B6E394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A3C98-0CAC-5E0E-917C-07B74678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813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0E4E8-3C89-7B7D-4B9A-854582E5D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7E410-BBD8-47BF-8D5C-4ED3A22961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74668A-4C2D-FB29-F23C-C1D75AD2B8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216941-60ED-35DC-4C3D-23CA60F9D9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CACB2-5D7E-9275-9425-6C8A3F9D673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0006B-0967-6814-326D-DD70738FE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45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B6B5F-F743-481F-3D06-47D1B303A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6E2A74-DDF7-41EC-691D-E9165AB8E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09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20">
      <a:dk1>
        <a:srgbClr val="000000"/>
      </a:dk1>
      <a:lt1>
        <a:srgbClr val="FFFFFF"/>
      </a:lt1>
      <a:dk2>
        <a:srgbClr val="BFBFBF"/>
      </a:dk2>
      <a:lt2>
        <a:srgbClr val="D8D8D8"/>
      </a:lt2>
      <a:accent1>
        <a:srgbClr val="006536"/>
      </a:accent1>
      <a:accent2>
        <a:srgbClr val="FDB912"/>
      </a:accent2>
      <a:accent3>
        <a:srgbClr val="E11A2C"/>
      </a:accent3>
      <a:accent4>
        <a:srgbClr val="3A57A6"/>
      </a:accent4>
      <a:accent5>
        <a:srgbClr val="000000"/>
      </a:accent5>
      <a:accent6>
        <a:srgbClr val="A9A9A8"/>
      </a:accent6>
      <a:hlink>
        <a:srgbClr val="006AA0"/>
      </a:hlink>
      <a:folHlink>
        <a:srgbClr val="0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CC8CF7744B944B8E64E2A8F513F6AA" ma:contentTypeVersion="11" ma:contentTypeDescription="Create a new document." ma:contentTypeScope="" ma:versionID="c3ed0c9a847bb3d95510f29f26da843a">
  <xsd:schema xmlns:xsd="http://www.w3.org/2001/XMLSchema" xmlns:xs="http://www.w3.org/2001/XMLSchema" xmlns:p="http://schemas.microsoft.com/office/2006/metadata/properties" xmlns:ns2="454c0bc2-239c-4ff9-aefa-8468e93c3a1c" xmlns:ns3="28295a2b-89ef-4a4f-8db3-b407aa760562" targetNamespace="http://schemas.microsoft.com/office/2006/metadata/properties" ma:root="true" ma:fieldsID="c29c553024ec0c0644f2aeebc63d29a5" ns2:_="" ns3:_="">
    <xsd:import namespace="454c0bc2-239c-4ff9-aefa-8468e93c3a1c"/>
    <xsd:import namespace="28295a2b-89ef-4a4f-8db3-b407aa7605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4c0bc2-239c-4ff9-aefa-8468e93c3a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7926958f-279b-4216-9c18-088c7a0f94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295a2b-89ef-4a4f-8db3-b407aa76056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fbea61e2-4b5a-4d3f-a026-556ef0f31177}" ma:internalName="TaxCatchAll" ma:showField="CatchAllData" ma:web="28295a2b-89ef-4a4f-8db3-b407aa7605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4c0bc2-239c-4ff9-aefa-8468e93c3a1c">
      <Terms xmlns="http://schemas.microsoft.com/office/infopath/2007/PartnerControls"/>
    </lcf76f155ced4ddcb4097134ff3c332f>
    <TaxCatchAll xmlns="28295a2b-89ef-4a4f-8db3-b407aa760562" xsi:nil="true"/>
  </documentManagement>
</p:properties>
</file>

<file path=customXml/itemProps1.xml><?xml version="1.0" encoding="utf-8"?>
<ds:datastoreItem xmlns:ds="http://schemas.openxmlformats.org/officeDocument/2006/customXml" ds:itemID="{18EAE703-45FE-4B99-A640-987D765927A9}"/>
</file>

<file path=customXml/itemProps2.xml><?xml version="1.0" encoding="utf-8"?>
<ds:datastoreItem xmlns:ds="http://schemas.openxmlformats.org/officeDocument/2006/customXml" ds:itemID="{869DA485-A745-44B9-B354-82B86F907801}"/>
</file>

<file path=customXml/itemProps3.xml><?xml version="1.0" encoding="utf-8"?>
<ds:datastoreItem xmlns:ds="http://schemas.openxmlformats.org/officeDocument/2006/customXml" ds:itemID="{50C841C2-CC21-4286-A789-74E2B0C6272B}"/>
</file>

<file path=docMetadata/LabelInfo.xml><?xml version="1.0" encoding="utf-8"?>
<clbl:labelList xmlns:clbl="http://schemas.microsoft.com/office/2020/mipLabelMetadata">
  <clbl:label id="{70c52299-74de-4dfd-b117-c9c408edfa50}" enabled="1" method="Standard" siteId="{853cbaab-a620-4178-8933-88d76414184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34</Words>
  <Application>Microsoft Office PowerPoint</Application>
  <PresentationFormat>Widescreen</PresentationFormat>
  <Paragraphs>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Aptos SemiBold</vt:lpstr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Greeff, M Ms : Dir Content Development, DIRCO</cp:lastModifiedBy>
  <cp:revision>16</cp:revision>
  <dcterms:created xsi:type="dcterms:W3CDTF">2017-06-12T08:43:34Z</dcterms:created>
  <dcterms:modified xsi:type="dcterms:W3CDTF">2024-10-28T14:24:54Z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0x010100C6CC8CF7744B944B8E64E2A8F513F6AA</vt:lpwstr>
  </property>
</Properties>
</file>